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7" r:id="rId9"/>
    <p:sldId id="268" r:id="rId10"/>
    <p:sldId id="269" r:id="rId11"/>
    <p:sldId id="270" r:id="rId12"/>
    <p:sldId id="271" r:id="rId13"/>
    <p:sldId id="272" r:id="rId14"/>
    <p:sldId id="264" r:id="rId15"/>
    <p:sldId id="265" r:id="rId16"/>
    <p:sldId id="266" r:id="rId17"/>
    <p:sldId id="273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804" y="1056426"/>
            <a:ext cx="7494047" cy="525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625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891" y="972111"/>
            <a:ext cx="8544573" cy="525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515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004" y="1536783"/>
            <a:ext cx="5664685" cy="388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35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680" y="1008204"/>
            <a:ext cx="9269073" cy="545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322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556" y="1010745"/>
            <a:ext cx="8010254" cy="511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673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1769" y="898436"/>
            <a:ext cx="7661588" cy="569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84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730" y="804393"/>
            <a:ext cx="8612495" cy="569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905" y="881882"/>
            <a:ext cx="8598911" cy="552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878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391" y="911037"/>
            <a:ext cx="8571742" cy="551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435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020" y="962356"/>
            <a:ext cx="6511445" cy="523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541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059" y="1058969"/>
            <a:ext cx="8327223" cy="491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59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5417" y="1039983"/>
            <a:ext cx="8037423" cy="514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03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2897" y="1205436"/>
            <a:ext cx="8286470" cy="518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05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902" y="1508374"/>
            <a:ext cx="8449482" cy="426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57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180" y="1185069"/>
            <a:ext cx="8395145" cy="473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7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080" y="1146463"/>
            <a:ext cx="8340807" cy="488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990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149" y="981949"/>
            <a:ext cx="8789092" cy="530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202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0</Words>
  <Application>Microsoft Office PowerPoint</Application>
  <PresentationFormat>와이드스크린</PresentationFormat>
  <Paragraphs>0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kdi@doowon.ac.kr</cp:lastModifiedBy>
  <cp:revision>5</cp:revision>
  <dcterms:created xsi:type="dcterms:W3CDTF">2015-03-07T03:28:15Z</dcterms:created>
  <dcterms:modified xsi:type="dcterms:W3CDTF">2015-03-07T04:48:21Z</dcterms:modified>
</cp:coreProperties>
</file>

<file path=docProps/thumbnail.jpeg>
</file>